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7689D-F2C1-4065-8D07-79B5AE34C1CE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6C97-7D38-4984-B17F-A6C3EF9963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494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8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18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944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4752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718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273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108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311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20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97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45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607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47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5987-4FDA-471A-B278-E5AFD3F1495C}" type="datetimeFigureOut">
              <a:rPr lang="en-ZA" smtClean="0"/>
              <a:t>22/06/2023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FDAF-CF50-4930-A25E-1854ED1972D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7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6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60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72060f-4cee-4a64-b9f7-b67ec6bb2f2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AECCC40A4154EBBDDF1959ACA7BE9" ma:contentTypeVersion="12" ma:contentTypeDescription="Create a new document." ma:contentTypeScope="" ma:versionID="b2e70a1b55ad134e5570cedf423aa21b">
  <xsd:schema xmlns:xsd="http://www.w3.org/2001/XMLSchema" xmlns:xs="http://www.w3.org/2001/XMLSchema" xmlns:p="http://schemas.microsoft.com/office/2006/metadata/properties" xmlns:ns2="7f72060f-4cee-4a64-b9f7-b67ec6bb2f29" xmlns:ns3="f3195eab-8a55-4180-a5e2-022f708b6f69" targetNamespace="http://schemas.microsoft.com/office/2006/metadata/properties" ma:root="true" ma:fieldsID="b892dae52666d4dfc0af9a798e32f9f3" ns2:_="" ns3:_="">
    <xsd:import namespace="7f72060f-4cee-4a64-b9f7-b67ec6bb2f29"/>
    <xsd:import namespace="f3195eab-8a55-4180-a5e2-022f708b6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2060f-4cee-4a64-b9f7-b67ec6bb2f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1cd5729-41e7-4641-8f2b-5de01a50cd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95eab-8a55-4180-a5e2-022f708b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5A208F-ADDB-4580-A86B-ECBBD1241758}">
  <ds:schemaRefs>
    <ds:schemaRef ds:uri="http://purl.org/dc/elements/1.1/"/>
    <ds:schemaRef ds:uri="http://purl.org/dc/dcmitype/"/>
    <ds:schemaRef ds:uri="7f72060f-4cee-4a64-b9f7-b67ec6bb2f29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f3195eab-8a55-4180-a5e2-022f708b6f6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A93440-D5F1-4C93-9F12-76C346150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72060f-4cee-4a64-b9f7-b67ec6bb2f29"/>
    <ds:schemaRef ds:uri="f3195eab-8a55-4180-a5e2-022f708b6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729E3A-4204-4138-B827-51DE982916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Hanno Coetzee</dc:creator>
  <cp:lastModifiedBy>Martin Cronjé</cp:lastModifiedBy>
  <cp:revision>29</cp:revision>
  <dcterms:created xsi:type="dcterms:W3CDTF">2023-06-08T06:50:32Z</dcterms:created>
  <dcterms:modified xsi:type="dcterms:W3CDTF">2023-06-22T11:17:08Z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0x010100915AECCC40A4154EBBDDF1959ACA7BE9</vt:lpwstr>
  </property>
  <property fmtid="{D5CDD505-2E9C-101B-9397-08002B2CF9AE}" pid="3" name="MediaServiceImageTags">
    <vt:lpwstr/>
  </property>
</Properties>
</file>